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6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96" autoAdjust="0"/>
    <p:restoredTop sz="94660"/>
  </p:normalViewPr>
  <p:slideViewPr>
    <p:cSldViewPr snapToGrid="0">
      <p:cViewPr>
        <p:scale>
          <a:sx n="73" d="100"/>
          <a:sy n="73" d="100"/>
        </p:scale>
        <p:origin x="-456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17779" y="0"/>
            <a:ext cx="8637073" cy="2204357"/>
          </a:xfrm>
        </p:spPr>
        <p:txBody>
          <a:bodyPr/>
          <a:lstStyle/>
          <a:p>
            <a:r>
              <a:rPr lang="hu-HU" dirty="0" smtClean="0"/>
              <a:t>Roma - holocaust </a:t>
            </a:r>
            <a:br>
              <a:rPr lang="hu-HU" dirty="0" smtClean="0"/>
            </a:br>
            <a:r>
              <a:rPr lang="hu-HU" dirty="0" smtClean="0"/>
              <a:t>II. VILÁGHÁBORU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906210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143" y="2319337"/>
            <a:ext cx="5388428" cy="336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5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51579" y="228601"/>
            <a:ext cx="9603275" cy="1625154"/>
          </a:xfrm>
        </p:spPr>
        <p:txBody>
          <a:bodyPr/>
          <a:lstStyle/>
          <a:p>
            <a:r>
              <a:rPr lang="hu-HU" dirty="0" smtClean="0"/>
              <a:t>Razzia - NÉMETORSZÁG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86" y="1208314"/>
            <a:ext cx="8556171" cy="4865915"/>
          </a:xfrm>
        </p:spPr>
      </p:pic>
    </p:spTree>
    <p:extLst>
      <p:ext uri="{BB962C8B-B14F-4D97-AF65-F5344CB8AC3E}">
        <p14:creationId xmlns:p14="http://schemas.microsoft.com/office/powerpoint/2010/main" val="371680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51579" y="114301"/>
            <a:ext cx="9603275" cy="1567542"/>
          </a:xfrm>
        </p:spPr>
        <p:txBody>
          <a:bodyPr/>
          <a:lstStyle/>
          <a:p>
            <a:r>
              <a:rPr lang="hu-HU" dirty="0" smtClean="0"/>
              <a:t>Kié volt? Hol folytatta útját?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629" y="1681843"/>
            <a:ext cx="6564085" cy="3918857"/>
          </a:xfrm>
        </p:spPr>
      </p:pic>
    </p:spTree>
    <p:extLst>
      <p:ext uri="{BB962C8B-B14F-4D97-AF65-F5344CB8AC3E}">
        <p14:creationId xmlns:p14="http://schemas.microsoft.com/office/powerpoint/2010/main" val="2914934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0"/>
            <a:ext cx="9603275" cy="5992586"/>
          </a:xfrm>
        </p:spPr>
        <p:txBody>
          <a:bodyPr>
            <a:normAutofit/>
          </a:bodyPr>
          <a:lstStyle/>
          <a:p>
            <a:r>
              <a:rPr lang="hu-HU" sz="2800" i="1" dirty="0"/>
              <a:t>Gulyás Pál verset ír 1944-ben Nagyállomás, hajnalban</a:t>
            </a:r>
            <a:endParaRPr lang="hu-HU" sz="2800" dirty="0"/>
          </a:p>
          <a:p>
            <a:r>
              <a:rPr lang="hu-HU" sz="2800" i="1" dirty="0"/>
              <a:t>Itt ülök a lámpavilágban,</a:t>
            </a:r>
            <a:br>
              <a:rPr lang="hu-HU" sz="2800" i="1" dirty="0"/>
            </a:br>
            <a:r>
              <a:rPr lang="hu-HU" sz="2800" i="1" dirty="0"/>
              <a:t>Debrecen végső ajtajában,</a:t>
            </a:r>
            <a:br>
              <a:rPr lang="hu-HU" sz="2800" i="1" dirty="0"/>
            </a:br>
            <a:r>
              <a:rPr lang="hu-HU" sz="2800" i="1" dirty="0"/>
              <a:t>a kilincsen mozdul kezem,</a:t>
            </a:r>
            <a:br>
              <a:rPr lang="hu-HU" sz="2800" i="1" dirty="0"/>
            </a:br>
            <a:r>
              <a:rPr lang="hu-HU" sz="2800" i="1" dirty="0"/>
              <a:t>egy perc - s nincs többé Debrecen.</a:t>
            </a:r>
            <a:endParaRPr lang="hu-HU" sz="2800" dirty="0"/>
          </a:p>
          <a:p>
            <a:r>
              <a:rPr lang="hu-HU" sz="2800" i="1" dirty="0" err="1"/>
              <a:t>Eltünnek</a:t>
            </a:r>
            <a:r>
              <a:rPr lang="hu-HU" sz="2800" i="1" dirty="0"/>
              <a:t> a hajdani séták,</a:t>
            </a:r>
            <a:br>
              <a:rPr lang="hu-HU" sz="2800" i="1" dirty="0"/>
            </a:br>
            <a:r>
              <a:rPr lang="hu-HU" sz="2800" i="1" dirty="0"/>
              <a:t>eltűnik az erdő, mely fényt vált,</a:t>
            </a:r>
            <a:br>
              <a:rPr lang="hu-HU" sz="2800" i="1" dirty="0"/>
            </a:br>
            <a:r>
              <a:rPr lang="hu-HU" sz="2800" i="1" dirty="0"/>
              <a:t>Most csak egy vak koldus vezet,</a:t>
            </a:r>
            <a:br>
              <a:rPr lang="hu-HU" sz="2800" i="1" dirty="0"/>
            </a:br>
            <a:r>
              <a:rPr lang="hu-HU" sz="2800" i="1" dirty="0"/>
              <a:t>föld vándora - emlékezet.</a:t>
            </a:r>
            <a:endParaRPr lang="hu-HU" sz="2800" dirty="0"/>
          </a:p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736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672" y="342900"/>
            <a:ext cx="4408714" cy="6025243"/>
          </a:xfrm>
        </p:spPr>
      </p:pic>
    </p:spTree>
    <p:extLst>
      <p:ext uri="{BB962C8B-B14F-4D97-AF65-F5344CB8AC3E}">
        <p14:creationId xmlns:p14="http://schemas.microsoft.com/office/powerpoint/2010/main" val="142854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" y="130630"/>
            <a:ext cx="11054854" cy="5335716"/>
          </a:xfrm>
        </p:spPr>
        <p:txBody>
          <a:bodyPr>
            <a:normAutofit fontScale="62500" lnSpcReduction="20000"/>
          </a:bodyPr>
          <a:lstStyle/>
          <a:p>
            <a:r>
              <a:rPr lang="hu-HU" sz="3100" i="1" dirty="0"/>
              <a:t>Azt hiszitek, hogy csak én</a:t>
            </a:r>
            <a:br>
              <a:rPr lang="hu-HU" sz="3100" i="1" dirty="0"/>
            </a:br>
            <a:r>
              <a:rPr lang="hu-HU" sz="3100" i="1" dirty="0"/>
              <a:t>ácsorgok fényért és szeretetért</a:t>
            </a:r>
            <a:br>
              <a:rPr lang="hu-HU" sz="3100" i="1" dirty="0"/>
            </a:br>
            <a:r>
              <a:rPr lang="hu-HU" sz="3100" i="1" dirty="0"/>
              <a:t>a város kapuja előtt,</a:t>
            </a:r>
            <a:br>
              <a:rPr lang="hu-HU" sz="3100" i="1" dirty="0"/>
            </a:br>
            <a:r>
              <a:rPr lang="hu-HU" sz="3100" i="1" dirty="0"/>
              <a:t>én korbácsolom a ziháló szél</a:t>
            </a:r>
            <a:br>
              <a:rPr lang="hu-HU" sz="3100" i="1" dirty="0"/>
            </a:br>
            <a:r>
              <a:rPr lang="hu-HU" sz="3100" i="1" dirty="0"/>
              <a:t>hátát átkaimmal és üvöltöm az égig</a:t>
            </a:r>
            <a:br>
              <a:rPr lang="hu-HU" sz="3100" i="1" dirty="0"/>
            </a:br>
            <a:r>
              <a:rPr lang="hu-HU" sz="3100" i="1" dirty="0"/>
              <a:t>kivetettségem siralmait:</a:t>
            </a:r>
            <a:br>
              <a:rPr lang="hu-HU" sz="3100" i="1" dirty="0"/>
            </a:br>
            <a:r>
              <a:rPr lang="hu-HU" sz="3100" i="1" dirty="0"/>
              <a:t>tizenhat évem nem elég</a:t>
            </a:r>
            <a:br>
              <a:rPr lang="hu-HU" sz="3100" i="1" dirty="0"/>
            </a:br>
            <a:r>
              <a:rPr lang="hu-HU" sz="3100" i="1" dirty="0"/>
              <a:t>arra, hogy befogadjatok,</a:t>
            </a:r>
            <a:br>
              <a:rPr lang="hu-HU" sz="3100" i="1" dirty="0"/>
            </a:br>
            <a:r>
              <a:rPr lang="hu-HU" sz="3100" i="1" dirty="0"/>
              <a:t>nem elég arra, hogy fejemről letépjétek</a:t>
            </a:r>
            <a:br>
              <a:rPr lang="hu-HU" sz="3100" i="1" dirty="0"/>
            </a:br>
            <a:r>
              <a:rPr lang="hu-HU" sz="3100" i="1" dirty="0"/>
              <a:t>a megaláztatás pókhálóit?</a:t>
            </a:r>
            <a:endParaRPr lang="hu-HU" sz="3100" dirty="0"/>
          </a:p>
          <a:p>
            <a:r>
              <a:rPr lang="hu-HU" sz="3100" i="1" dirty="0"/>
              <a:t>Sokan várjuk a kapukon kívül,</a:t>
            </a:r>
            <a:br>
              <a:rPr lang="hu-HU" sz="3100" i="1" dirty="0"/>
            </a:br>
            <a:r>
              <a:rPr lang="hu-HU" sz="3100" i="1" dirty="0"/>
              <a:t>hogy bizalmatok rézkrajcárjaival</a:t>
            </a:r>
            <a:br>
              <a:rPr lang="hu-HU" sz="3100" i="1" dirty="0"/>
            </a:br>
            <a:r>
              <a:rPr lang="hu-HU" sz="3100" i="1" dirty="0"/>
              <a:t>megajándékozzatok!</a:t>
            </a:r>
            <a:endParaRPr lang="hu-HU" sz="3100" dirty="0"/>
          </a:p>
          <a:p>
            <a:endParaRPr lang="hu-HU" dirty="0" smtClean="0"/>
          </a:p>
          <a:p>
            <a:r>
              <a:rPr lang="hu-HU" dirty="0" smtClean="0"/>
              <a:t>Bari Károly versidézet : Azt hiszitek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Olvass tovább: https://emlekhalo.webnode.hu/roma-holokauszt/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959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MUNKA SZABADDÁ TESZ! </a:t>
            </a:r>
            <a:br>
              <a:rPr lang="hu-HU" dirty="0" smtClean="0"/>
            </a:br>
            <a:r>
              <a:rPr lang="hu-HU" dirty="0" smtClean="0"/>
              <a:t>Választhatsz: halál és halál között!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786" y="1853753"/>
            <a:ext cx="5388428" cy="4187818"/>
          </a:xfrm>
        </p:spPr>
      </p:pic>
    </p:spTree>
    <p:extLst>
      <p:ext uri="{BB962C8B-B14F-4D97-AF65-F5344CB8AC3E}">
        <p14:creationId xmlns:p14="http://schemas.microsoft.com/office/powerpoint/2010/main" val="80695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89857"/>
            <a:ext cx="5943600" cy="5008563"/>
          </a:xfrm>
        </p:spPr>
      </p:pic>
    </p:spTree>
    <p:extLst>
      <p:ext uri="{BB962C8B-B14F-4D97-AF65-F5344CB8AC3E}">
        <p14:creationId xmlns:p14="http://schemas.microsoft.com/office/powerpoint/2010/main" val="229341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96509" y="93765"/>
            <a:ext cx="9603275" cy="1049235"/>
          </a:xfrm>
        </p:spPr>
        <p:txBody>
          <a:bodyPr/>
          <a:lstStyle/>
          <a:p>
            <a:r>
              <a:rPr lang="hu-HU" dirty="0" smtClean="0"/>
              <a:t>Bihari Mária,  SZÜL 1935.NOV.9. </a:t>
            </a:r>
            <a:br>
              <a:rPr lang="hu-HU" dirty="0" smtClean="0"/>
            </a:br>
            <a:r>
              <a:rPr lang="hu-HU" dirty="0" smtClean="0"/>
              <a:t>FAJI HOVATARTOZÁS: CIGÁNY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315" y="1143000"/>
            <a:ext cx="9046028" cy="4343400"/>
          </a:xfrm>
        </p:spPr>
      </p:pic>
    </p:spTree>
    <p:extLst>
      <p:ext uri="{BB962C8B-B14F-4D97-AF65-F5344CB8AC3E}">
        <p14:creationId xmlns:p14="http://schemas.microsoft.com/office/powerpoint/2010/main" val="1298155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Történetek: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1" y="1257300"/>
            <a:ext cx="10597654" cy="4735286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/>
              <a:t>A </a:t>
            </a:r>
            <a:r>
              <a:rPr lang="hu-HU" b="1" dirty="0" err="1"/>
              <a:t>pocsaji</a:t>
            </a:r>
            <a:r>
              <a:rPr lang="hu-HU" b="1" dirty="0"/>
              <a:t> telepi romák</a:t>
            </a:r>
            <a:r>
              <a:rPr lang="hu-HU" dirty="0"/>
              <a:t> egy részét 1944 májusában Debrecenbe vitték gettóba. Az otthon maradottakkal októberben egy csoport tábori csendőr megásatta a sírjukat, és belegéppuskázta őket</a:t>
            </a:r>
            <a:r>
              <a:rPr lang="hu-HU" dirty="0" smtClean="0"/>
              <a:t>.</a:t>
            </a:r>
          </a:p>
          <a:p>
            <a:r>
              <a:rPr lang="hu-HU" b="1" dirty="0"/>
              <a:t>Villás Lajos: ÉLETBEN MARADNI...</a:t>
            </a:r>
            <a:endParaRPr lang="hu-HU" dirty="0"/>
          </a:p>
          <a:p>
            <a:r>
              <a:rPr lang="hu-HU" dirty="0"/>
              <a:t>1944 ősze. Hideg éjszaka, még a hold sem világít. Alszik a család, alszik a falu. Vagy csak úgy tűnik? Éjfél után, amikor már olyan jó mélyen alszik az ember, dörömbölnek az ajtón! CSENDŐRSÉG – harsogja valaki. Apám kinyitja az ajtót. Ott </a:t>
            </a:r>
            <a:r>
              <a:rPr lang="hu-HU" dirty="0" err="1"/>
              <a:t>állnak,szilárdan</a:t>
            </a:r>
            <a:r>
              <a:rPr lang="hu-HU" dirty="0"/>
              <a:t>, morcosan puskával. Kezükben valamiféle írás, arról olvassák a neveket. Azonnal öltözni, Komáromba kell menni hadi munkára. Kapom magamra a ruhámat, anyám még valami meleg alsót is rám tukmált, meleg pulóvert és még kardigánt is. Álmos vagyok. Visznek, néha meg – meg löknek, hogy siessek, ne sírjak. Még csak 14 éves voltam… Azon az éjszakán kezdődött el az a borzalom, amit ma úgy neveznek, HOLOKAUSZT</a:t>
            </a:r>
          </a:p>
          <a:p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3802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1" y="0"/>
            <a:ext cx="8997042" cy="6221186"/>
          </a:xfrm>
        </p:spPr>
      </p:pic>
    </p:spTree>
    <p:extLst>
      <p:ext uri="{BB962C8B-B14F-4D97-AF65-F5344CB8AC3E}">
        <p14:creationId xmlns:p14="http://schemas.microsoft.com/office/powerpoint/2010/main" val="3660561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944" y="804519"/>
            <a:ext cx="6371470" cy="4583910"/>
          </a:xfrm>
        </p:spPr>
      </p:pic>
    </p:spTree>
    <p:extLst>
      <p:ext uri="{BB962C8B-B14F-4D97-AF65-F5344CB8AC3E}">
        <p14:creationId xmlns:p14="http://schemas.microsoft.com/office/powerpoint/2010/main" val="332827133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56</TotalTime>
  <Words>365</Words>
  <Application>Microsoft Office PowerPoint</Application>
  <PresentationFormat>Szélesvásznú</PresentationFormat>
  <Paragraphs>18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Roma - holocaust  II. VILÁGHÁBORU </vt:lpstr>
      <vt:lpstr>PowerPoint-bemutató</vt:lpstr>
      <vt:lpstr>PowerPoint-bemutató</vt:lpstr>
      <vt:lpstr>A MUNKA SZABADDÁ TESZ!  Választhatsz: halál és halál között!</vt:lpstr>
      <vt:lpstr>PowerPoint-bemutató</vt:lpstr>
      <vt:lpstr>Bihari Mária,  SZÜL 1935.NOV.9.  FAJI HOVATARTOZÁS: CIGÁNY</vt:lpstr>
      <vt:lpstr>Történetek:</vt:lpstr>
      <vt:lpstr>PowerPoint-bemutató</vt:lpstr>
      <vt:lpstr>PowerPoint-bemutató</vt:lpstr>
      <vt:lpstr>Razzia - NÉMETORSZÁG</vt:lpstr>
      <vt:lpstr>Kié volt? Hol folytatta útját?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- holocaust  II. VILÁGHÁBORU</dc:title>
  <dc:creator>Windows-felhasználó</dc:creator>
  <cp:lastModifiedBy>Windows-felhasználó</cp:lastModifiedBy>
  <cp:revision>7</cp:revision>
  <dcterms:created xsi:type="dcterms:W3CDTF">2021-08-01T12:28:15Z</dcterms:created>
  <dcterms:modified xsi:type="dcterms:W3CDTF">2021-08-01T13:24:17Z</dcterms:modified>
</cp:coreProperties>
</file>